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6" r:id="rId2"/>
    <p:sldId id="267" r:id="rId3"/>
    <p:sldId id="268" r:id="rId4"/>
    <p:sldId id="269" r:id="rId5"/>
    <p:sldId id="270" r:id="rId6"/>
    <p:sldId id="279" r:id="rId7"/>
    <p:sldId id="256" r:id="rId8"/>
    <p:sldId id="271" r:id="rId9"/>
    <p:sldId id="260" r:id="rId10"/>
    <p:sldId id="261" r:id="rId11"/>
    <p:sldId id="280" r:id="rId12"/>
    <p:sldId id="281" r:id="rId13"/>
    <p:sldId id="275" r:id="rId14"/>
    <p:sldId id="262" r:id="rId15"/>
    <p:sldId id="264" r:id="rId16"/>
    <p:sldId id="277" r:id="rId17"/>
    <p:sldId id="282" r:id="rId18"/>
    <p:sldId id="283" r:id="rId19"/>
    <p:sldId id="278" r:id="rId20"/>
    <p:sldId id="276" r:id="rId21"/>
    <p:sldId id="26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2T09:00:09.98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0,'0'15661,"0"-15639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8T09:01:10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2784 24575,'0'-2751'-1365,"0"2718"-5461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8T09:01:10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1 789 24575,'0'-20'0,"-1"-15"0,8-56 0,-5 79 0,0 0 0,1 0 0,1 0 0,0 1 0,1-1 0,0 1 0,1 0 0,8-13 0,5-2 0,29-31 0,-32 40 0,-1 0 0,-1-1 0,-1 0 0,19-36 0,-21 31 0,-1-1 0,-2 0 0,0 0 0,-2 0 0,7-44 0,-12 61 0,0-1 0,0 1 0,1 0 0,1 0 0,-1 0 0,1 0 0,0 0 0,1 0 0,0 1 0,0 0 0,0 0 0,1 0 0,6-7 0,-8 10 0,1 0 0,-1 0 0,1 0 0,0 1 0,0-1 0,0 1 0,0 0 0,0 0 0,0 0 0,1 1 0,-1 0 0,0 0 0,1 0 0,-1 0 0,1 1 0,-1-1 0,1 1 0,0 0 0,-1 1 0,1-1 0,-1 1 0,9 2 0,2 2 0,-1 0 0,0 1 0,0 1 0,0 0 0,-1 1 0,0 1 0,14 12 0,79 80 0,-3-3 0,-65-65 0,62 72 0,-56-56 0,-21-21 0,-1 2 0,-1 0 0,-2 2 0,-1 0 0,-1 0 0,11 36 0,-21-48 0,-2 0 0,0 0 0,3 31 0,4 16 0,-1-21-1365,-2-2-5461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8T09:01:10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24575,'396'0'0,"-358"2"0,53 10 0,-38-5 0,93 21 0,-31-5 0,-98-20 0,69 11 0,103 4 0,-106-12 0,0 4 0,119 30 0,-112-20 0,24 6 0,-1 6 0,213 89 0,-152-25 0,-127-67 0,-5-1 0,-1 2 0,41 39 0,-45-37 0,123 125 0,-110-104 0,-10-10 0,-2 2 0,-2 1 0,-3 2 0,-1 1 0,-2 2 0,-3 1 0,-2 1 0,-2 1 0,17 62 0,-3 1 0,-13-48 0,-3 1 0,16 108 0,0 35 0,-20-121 0,12 161 0,-29 194 0,-2-191 0,1-222 0,-2 0 0,-1 0 0,-17 63 0,-41 96 0,53-168 0,-4 6 0,-1 0 0,-1-1 0,-22 31 0,13-22 0,10-12 0,-17 42 0,20-39 0,-19 31 0,19-41 0,0 0 0,-2-2 0,0 1 0,-1-1 0,-29 28 0,-59 60 0,82-81 0,-1-1 0,-2-2 0,0 0 0,-1-1 0,-50 32 0,16-24 0,-2-3 0,-110 33 0,140-52 0,-42 6 0,56-11 0,0 0 0,-1 1 0,2 0 0,-1 2 0,0 0 0,1 0 0,0 2 0,0 0 0,-16 10 0,-16 18 0,22-15 0,-30 18 0,45-32 0,0-1 0,0-1 0,0 1 0,-1-1 0,0-1 0,-21 4 0,-7-1 0,-25 4 0,-104 2 0,-406-13 0,545 3 0,-1 1 0,1 1 0,-1 2 0,-39 13 0,49-14 0,-20 6 0,0-1 0,-1-3 0,-73 5 0,86-10 0,-1 2 0,1 0 0,-35 12 0,32-8 0,1-2 0,-48 5 0,42-9-682,-59 13-1,73-10-6143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8T09:01:10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659 1 24575,'-6'0'0,"-1"0"0,1 1 0,-1 0 0,1 1 0,0-1 0,-1 1 0,1 1 0,0-1 0,0 1 0,1 0 0,-1 0 0,1 1 0,-1-1 0,1 1 0,0 0 0,-7 8 0,-4 7 0,0 0 0,1 1 0,-13 24 0,-13 16 0,-34 35 0,23-32 0,3 2 0,-59 104 0,75-111 0,15-28 0,-17 41 0,32-64 0,-1 0 0,0 0 0,0 0 0,-1-1 0,0 1 0,-11 10 0,-2 3 0,18-19 0,-1 0 0,0 0 0,0 0 0,1 0 0,-1 0 0,1 1 0,-1-1 0,1 0 0,-1 0 0,1 1 0,0-1 0,0 0 0,0 1 0,-1-1 0,1 0 0,0 0 0,1 1 0,-1-1 0,0 0 0,0 1 0,1-1 0,-1 0 0,0 0 0,1 1 0,-1-1 0,1 0 0,0 0 0,-1 0 0,1 0 0,0 0 0,0 1 0,-1-2 0,2 2 0,4 5 0,0-1 0,1-1 0,0 1 0,7 4 0,-10-7 0,69 43 0,1-4 0,112 46 0,-40-19 0,93 40 0,-202-95 0,1-1 0,1-2 0,0-1 0,59 6 0,32-15-234,-99-2-897,-9 1-5695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BE700-EF22-44C8-9E10-C7CE1511DCCE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0F4EF-1629-4BA9-AF50-6232FA05A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564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9F5D2-6E97-20F7-CE93-7294E42AD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00F35C-81F1-9BA3-8DE1-F9BFB609EB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D606F8-0649-A59E-6261-4E56DACC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290F6-0F15-E052-BBED-A971A96B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5C8644-4255-A8C8-D0C3-30F84E44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39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7A680-FBF9-953A-CDA3-C19F7F1F6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4EA1F7-EB37-A586-B210-E1F5DA8FE6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02426B-DD52-F7EA-7FE9-7C6CC527C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8BCA76-FB9D-ACCE-6311-09CCB7DF8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11044D-C3E3-C4FF-9445-457EC565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440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39742C-6D27-E13D-A175-A5E073C2BC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5C62B7-D470-0585-FEB2-E95CBB019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5AEF68-77F6-50BC-D593-B36E40ABC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557806-516F-A950-374C-50C65B6C1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1CCDAB-5DE8-B747-36B4-ABB4A411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29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5E83F-0207-03FB-F4B5-87C140182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298570-BBB0-C3C3-82C3-598ABC8DC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3F124A-0BE1-24DF-8259-23933C603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C746CB-8FA0-2D5F-DF9C-D33203264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537C1A-6E4E-FB23-6A4C-0525BC1E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4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D8A7A-983B-2037-02F3-F494A88E6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3C64A1-58C2-016D-C6B5-2693E763B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02EA46-1FD9-B5AE-D10A-E50DE7673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72DF02-0CCE-1118-83BA-1603AE5F3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6F6A61-40D8-AED5-26DE-CD017AD4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18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C07B9-A3DF-E473-4391-8904F4679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D877C6-EB00-7E17-2C15-BC69ADD52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872993-55D9-FBAC-C5EB-48D44C7CD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B5C9C9-E2CD-6743-36F7-B04B73B5E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84E0C7-5993-AA4B-07E8-C9CEF1E84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1B376E-BC34-3F13-E4A6-A2F4D0BC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461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8F4DFE-0AAF-CF31-CB10-376C1DF9E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C4A415-E56F-6AE2-A99A-3A0C59680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953EC4-908A-C09C-1601-28B9151E7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E80313-9582-EE6C-0260-70C36D824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F5CFB2-1520-6F4B-2A18-DDD0CFCD8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051B5C-C31A-9A72-017F-4F4F0B447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17CB8F-1E03-1218-AB4F-061709263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908F8A-5252-A3E0-1AE1-6BA82BD7D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629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781BB-ADA1-1893-D93C-04688144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771E8F-C376-8AB1-A00C-5B3F71F11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DDCC6A-A66F-26FA-409D-3A63B9030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4471B5-FBFE-C0F7-E3BA-DF5C8EE7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722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46E798-55F9-D301-00F7-93BA6E1D7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7DBC26-8473-1E03-C4A2-DFF32486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9AB4E7-7FAD-F6E2-EA69-B2736ED7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592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8D7BD-E402-CC79-3F19-F49D7C596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88B32-BC4A-5574-1EF0-D8702757A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4A23E4-F1CE-2005-DCA9-B99BB20031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6DEA07-3A89-13C5-0EC6-728AA235B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EB925F-6F50-B16E-32F0-099050FA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549014-0DFF-C5AC-40D0-311273DB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906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45646-2A8D-DFEC-677F-9E92687B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0D9ED1-BFAC-64BF-9358-90AE322947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91B9E0-3231-8009-B078-96ED58F66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3A474-BE62-B8E9-E20B-CF1DF9492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BE5CC-B036-8474-91BD-6C4E45526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5F84B2-2887-A6A1-E32B-B97B95AF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025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5CA2D7-CBAB-87BC-7A32-D1636BF50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FFAAE9-C1C5-3854-04EA-6D36D4B1F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DF8B09-60FA-1906-A8EF-832FC823FF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91C22-3414-48DA-B3C3-BCC6251DE166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326EBE-CB47-E579-534C-FAC03D8062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5BDA7-3484-760D-4438-87E04B2AE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4DF17-A400-4191-86FA-D4B3041B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10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1.png"/><Relationship Id="rId4" Type="http://schemas.openxmlformats.org/officeDocument/2006/relationships/customXml" Target="../ink/ink3.xm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7C58A-6F43-84E2-5CF9-9B2D07A7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dirty="0"/>
              <a:t>게임 철학</a:t>
            </a:r>
          </a:p>
        </p:txBody>
      </p:sp>
    </p:spTree>
    <p:extLst>
      <p:ext uri="{BB962C8B-B14F-4D97-AF65-F5344CB8AC3E}">
        <p14:creationId xmlns:p14="http://schemas.microsoft.com/office/powerpoint/2010/main" val="3210987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524D44-5CC6-F451-57E7-64827205B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96" y="3271279"/>
            <a:ext cx="5514682" cy="2499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7D899B-84E2-CA5F-D1D7-963F85BEF946}"/>
              </a:ext>
            </a:extLst>
          </p:cNvPr>
          <p:cNvSpPr txBox="1"/>
          <p:nvPr/>
        </p:nvSpPr>
        <p:spPr>
          <a:xfrm>
            <a:off x="614371" y="611998"/>
            <a:ext cx="109632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라오어 </a:t>
            </a:r>
            <a:r>
              <a:rPr lang="en-US" altLang="ko-KR" sz="2800" dirty="0"/>
              <a:t>2</a:t>
            </a:r>
            <a:r>
              <a:rPr lang="ko-KR" altLang="en-US" sz="2800" dirty="0"/>
              <a:t>는 스토리도 지옥이었지만 플레이 방식이 진짜 지옥이었음</a:t>
            </a:r>
            <a:br>
              <a:rPr lang="en-US" altLang="ko-KR" sz="2800" dirty="0"/>
            </a:br>
            <a:r>
              <a:rPr lang="ko-KR" altLang="en-US" sz="2800" dirty="0"/>
              <a:t>못 만들었다 수준을 넘어 엄청난 비난을 받은 것도 이 때문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E3B5FA3-0A2D-5A79-1801-1ADB93824B65}"/>
                  </a:ext>
                </a:extLst>
              </p14:cNvPr>
              <p14:cNvContentPartPr/>
              <p14:nvPr/>
            </p14:nvContentPartPr>
            <p14:xfrm>
              <a:off x="5841756" y="1566105"/>
              <a:ext cx="360" cy="56462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E3B5FA3-0A2D-5A79-1801-1ADB93824B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32756" y="1557105"/>
                <a:ext cx="18000" cy="56638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0CA8652-2859-0C9E-2464-12A44BE36603}"/>
              </a:ext>
            </a:extLst>
          </p:cNvPr>
          <p:cNvSpPr txBox="1"/>
          <p:nvPr/>
        </p:nvSpPr>
        <p:spPr>
          <a:xfrm>
            <a:off x="6528965" y="2044210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날 죽인 놈이 되어서 딸하고 </a:t>
            </a:r>
            <a:r>
              <a:rPr lang="ko-KR" altLang="en-US" dirty="0" err="1"/>
              <a:t>맞짱뜨는</a:t>
            </a:r>
            <a:r>
              <a:rPr lang="ko-KR" altLang="en-US" dirty="0"/>
              <a:t> 게임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8ED5EC-73BC-01F1-BAE6-C0B81CF5E0F3}"/>
              </a:ext>
            </a:extLst>
          </p:cNvPr>
          <p:cNvSpPr txBox="1"/>
          <p:nvPr/>
        </p:nvSpPr>
        <p:spPr>
          <a:xfrm>
            <a:off x="349511" y="1905711"/>
            <a:ext cx="4797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딸을 잃고 마음을 닫은 아저씨가 한 아이를 가족으로 받아들이는 게임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33B466A-A147-7949-7376-06B21A524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22" y="3341485"/>
            <a:ext cx="4797164" cy="239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96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B1A4E7-ABF9-00A4-3CD8-6CA58A4B722A}"/>
              </a:ext>
            </a:extLst>
          </p:cNvPr>
          <p:cNvSpPr txBox="1"/>
          <p:nvPr/>
        </p:nvSpPr>
        <p:spPr>
          <a:xfrm>
            <a:off x="2124173" y="1074061"/>
            <a:ext cx="79436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게임의 스토리 전달은 플레이로 해야 한다</a:t>
            </a:r>
            <a:r>
              <a:rPr lang="en-US" altLang="ko-KR" sz="2800" dirty="0"/>
              <a:t>.</a:t>
            </a:r>
            <a:br>
              <a:rPr lang="en-US" altLang="ko-KR" sz="2800" dirty="0"/>
            </a:br>
            <a:r>
              <a:rPr lang="ko-KR" altLang="en-US" sz="2800" dirty="0"/>
              <a:t>이것은 오직 게임만이 구현할 수 있는 경험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B0F35E-2EF9-3E9F-4CA2-2D46575C3A8E}"/>
              </a:ext>
            </a:extLst>
          </p:cNvPr>
          <p:cNvSpPr txBox="1"/>
          <p:nvPr/>
        </p:nvSpPr>
        <p:spPr>
          <a:xfrm>
            <a:off x="2262433" y="5137608"/>
            <a:ext cx="732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플레이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224C59-13F3-0AB5-2C74-33EDB1F3F1E3}"/>
              </a:ext>
            </a:extLst>
          </p:cNvPr>
          <p:cNvSpPr txBox="1"/>
          <p:nvPr/>
        </p:nvSpPr>
        <p:spPr>
          <a:xfrm>
            <a:off x="2301711" y="3302035"/>
            <a:ext cx="732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스토리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29586A8-C389-61B2-EB51-235130709FF6}"/>
              </a:ext>
            </a:extLst>
          </p:cNvPr>
          <p:cNvGrpSpPr/>
          <p:nvPr/>
        </p:nvGrpSpPr>
        <p:grpSpPr>
          <a:xfrm>
            <a:off x="5759418" y="3534740"/>
            <a:ext cx="2282040" cy="2055600"/>
            <a:chOff x="5891393" y="1130905"/>
            <a:chExt cx="2282040" cy="20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EFA0866-2A72-5187-651E-7AFFC66890E7}"/>
                    </a:ext>
                  </a:extLst>
                </p14:cNvPr>
                <p14:cNvContentPartPr/>
                <p14:nvPr/>
              </p14:nvContentPartPr>
              <p14:xfrm>
                <a:off x="6023153" y="1693945"/>
                <a:ext cx="360" cy="10022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EFA0866-2A72-5187-651E-7AFFC66890E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14513" y="1684945"/>
                  <a:ext cx="18000" cy="10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7F63341-067C-87E6-FBC0-EF5F322FCF2C}"/>
                    </a:ext>
                  </a:extLst>
                </p14:cNvPr>
                <p14:cNvContentPartPr/>
                <p14:nvPr/>
              </p14:nvContentPartPr>
              <p14:xfrm>
                <a:off x="5891393" y="1572985"/>
                <a:ext cx="410040" cy="3528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7F63341-067C-87E6-FBC0-EF5F322FCF2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82393" y="1563985"/>
                  <a:ext cx="4276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08487F47-2C80-8868-C57F-1A150388A0F4}"/>
                    </a:ext>
                  </a:extLst>
                </p14:cNvPr>
                <p14:cNvContentPartPr/>
                <p14:nvPr/>
              </p14:nvContentPartPr>
              <p14:xfrm>
                <a:off x="6984713" y="1130905"/>
                <a:ext cx="1188720" cy="17330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08487F47-2C80-8868-C57F-1A150388A0F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76073" y="1121905"/>
                  <a:ext cx="1206360" cy="175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6F79888-ADD3-EC85-69BF-4CEFE3626F06}"/>
                    </a:ext>
                  </a:extLst>
                </p14:cNvPr>
                <p14:cNvContentPartPr/>
                <p14:nvPr/>
              </p14:nvContentPartPr>
              <p14:xfrm>
                <a:off x="6776273" y="2705185"/>
                <a:ext cx="434520" cy="4813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6F79888-ADD3-EC85-69BF-4CEFE3626F0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67273" y="2696545"/>
                  <a:ext cx="452160" cy="498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A4A6C7B-B6B3-5353-7C93-B64BD5E22903}"/>
              </a:ext>
            </a:extLst>
          </p:cNvPr>
          <p:cNvSpPr txBox="1"/>
          <p:nvPr/>
        </p:nvSpPr>
        <p:spPr>
          <a:xfrm>
            <a:off x="4364611" y="4329620"/>
            <a:ext cx="124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전달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AF87C6-28B0-A619-1E52-A43DD0BE8E86}"/>
              </a:ext>
            </a:extLst>
          </p:cNvPr>
          <p:cNvSpPr txBox="1"/>
          <p:nvPr/>
        </p:nvSpPr>
        <p:spPr>
          <a:xfrm>
            <a:off x="8135332" y="4263168"/>
            <a:ext cx="149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의미 부여</a:t>
            </a:r>
          </a:p>
        </p:txBody>
      </p:sp>
    </p:spTree>
    <p:extLst>
      <p:ext uri="{BB962C8B-B14F-4D97-AF65-F5344CB8AC3E}">
        <p14:creationId xmlns:p14="http://schemas.microsoft.com/office/powerpoint/2010/main" val="2442325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4670F-76EB-0BB9-5F5F-F7C296BB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 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7AC11D-C071-DD8F-800F-77B3B749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/>
              <a:t>매커니즘이</a:t>
            </a:r>
            <a:r>
              <a:rPr lang="ko-KR" altLang="en-US" dirty="0"/>
              <a:t> 먼저다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스토리보다는 플레이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아트보다는 플레이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연출보다는 플레이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그냥 플레이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스토리</a:t>
            </a:r>
            <a:r>
              <a:rPr lang="en-US" altLang="ko-KR" dirty="0"/>
              <a:t>, </a:t>
            </a:r>
            <a:r>
              <a:rPr lang="ko-KR" altLang="en-US" dirty="0"/>
              <a:t>아트</a:t>
            </a:r>
            <a:r>
              <a:rPr lang="en-US" altLang="ko-KR" dirty="0"/>
              <a:t>, </a:t>
            </a:r>
            <a:r>
              <a:rPr lang="ko-KR" altLang="en-US" dirty="0"/>
              <a:t>연출이 중요한 이유는 플레이를 더 빛나게 해주기 때문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6455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D1B68172-6AB0-9586-DF30-2BBB28C9AE8B}"/>
              </a:ext>
            </a:extLst>
          </p:cNvPr>
          <p:cNvSpPr/>
          <p:nvPr/>
        </p:nvSpPr>
        <p:spPr>
          <a:xfrm>
            <a:off x="4326903" y="377072"/>
            <a:ext cx="2460396" cy="16402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7EA5F83-E015-AB56-4F38-813B68065A96}"/>
              </a:ext>
            </a:extLst>
          </p:cNvPr>
          <p:cNvSpPr/>
          <p:nvPr/>
        </p:nvSpPr>
        <p:spPr>
          <a:xfrm>
            <a:off x="463485" y="4611278"/>
            <a:ext cx="2460396" cy="16402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A1B7996-79F0-CBD4-F0B9-36E30E24F1F3}"/>
              </a:ext>
            </a:extLst>
          </p:cNvPr>
          <p:cNvSpPr/>
          <p:nvPr/>
        </p:nvSpPr>
        <p:spPr>
          <a:xfrm>
            <a:off x="8862767" y="4592424"/>
            <a:ext cx="2460396" cy="16402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53EB84-9AD7-4B88-1053-CE8DEA8F981C}"/>
              </a:ext>
            </a:extLst>
          </p:cNvPr>
          <p:cNvSpPr txBox="1"/>
          <p:nvPr/>
        </p:nvSpPr>
        <p:spPr>
          <a:xfrm>
            <a:off x="4920792" y="782425"/>
            <a:ext cx="144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유도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CEAA7D-45AE-5EBC-6E3A-9723A4411006}"/>
              </a:ext>
            </a:extLst>
          </p:cNvPr>
          <p:cNvSpPr txBox="1"/>
          <p:nvPr/>
        </p:nvSpPr>
        <p:spPr>
          <a:xfrm>
            <a:off x="568752" y="5058613"/>
            <a:ext cx="2760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/>
              <a:t>메타픽션</a:t>
            </a:r>
            <a:endParaRPr lang="ko-KR" alt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AFA2E-24D0-8B4E-2DC4-FECC4221A733}"/>
              </a:ext>
            </a:extLst>
          </p:cNvPr>
          <p:cNvSpPr txBox="1"/>
          <p:nvPr/>
        </p:nvSpPr>
        <p:spPr>
          <a:xfrm>
            <a:off x="9371814" y="5077467"/>
            <a:ext cx="2356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스토리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CAF6068-BDA8-4BDE-3A16-2FE3D1E9C984}"/>
              </a:ext>
            </a:extLst>
          </p:cNvPr>
          <p:cNvCxnSpPr/>
          <p:nvPr/>
        </p:nvCxnSpPr>
        <p:spPr>
          <a:xfrm flipH="1">
            <a:off x="1894788" y="1490311"/>
            <a:ext cx="2432115" cy="2846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CB70066-8F43-77D6-E137-4ECB93F5E83E}"/>
              </a:ext>
            </a:extLst>
          </p:cNvPr>
          <p:cNvCxnSpPr/>
          <p:nvPr/>
        </p:nvCxnSpPr>
        <p:spPr>
          <a:xfrm flipV="1">
            <a:off x="2667786" y="2111604"/>
            <a:ext cx="2083323" cy="2499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25D71DC-BBE3-6E11-7882-57B24C8CE83B}"/>
              </a:ext>
            </a:extLst>
          </p:cNvPr>
          <p:cNvCxnSpPr/>
          <p:nvPr/>
        </p:nvCxnSpPr>
        <p:spPr>
          <a:xfrm>
            <a:off x="6570482" y="2017336"/>
            <a:ext cx="2516957" cy="2593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798CDFA-C428-1885-3EE9-121EE46B66CC}"/>
              </a:ext>
            </a:extLst>
          </p:cNvPr>
          <p:cNvCxnSpPr/>
          <p:nvPr/>
        </p:nvCxnSpPr>
        <p:spPr>
          <a:xfrm flipH="1" flipV="1">
            <a:off x="7004116" y="1640264"/>
            <a:ext cx="3007150" cy="287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B821DD6-DF58-FC6A-D83C-C82867439DF1}"/>
              </a:ext>
            </a:extLst>
          </p:cNvPr>
          <p:cNvCxnSpPr/>
          <p:nvPr/>
        </p:nvCxnSpPr>
        <p:spPr>
          <a:xfrm>
            <a:off x="3186260" y="4977353"/>
            <a:ext cx="5128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47FB3BB-18C1-A9FF-44A5-E6FD7BFD67A1}"/>
              </a:ext>
            </a:extLst>
          </p:cNvPr>
          <p:cNvCxnSpPr/>
          <p:nvPr/>
        </p:nvCxnSpPr>
        <p:spPr>
          <a:xfrm flipH="1">
            <a:off x="3195687" y="5674936"/>
            <a:ext cx="5354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512AAF-D513-BD97-9A2A-1A3F39969286}"/>
              </a:ext>
            </a:extLst>
          </p:cNvPr>
          <p:cNvSpPr txBox="1"/>
          <p:nvPr/>
        </p:nvSpPr>
        <p:spPr>
          <a:xfrm>
            <a:off x="1051090" y="2198630"/>
            <a:ext cx="2413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연기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095326-7E53-A869-0C66-894D62ABD499}"/>
              </a:ext>
            </a:extLst>
          </p:cNvPr>
          <p:cNvSpPr txBox="1"/>
          <p:nvPr/>
        </p:nvSpPr>
        <p:spPr>
          <a:xfrm>
            <a:off x="2651289" y="3090625"/>
            <a:ext cx="2413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역할부여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48E4B8-DE3F-FDB8-6579-8226A92A9D54}"/>
              </a:ext>
            </a:extLst>
          </p:cNvPr>
          <p:cNvSpPr txBox="1"/>
          <p:nvPr/>
        </p:nvSpPr>
        <p:spPr>
          <a:xfrm>
            <a:off x="7301060" y="2151900"/>
            <a:ext cx="2413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의미부여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7091BE-EAF7-470E-21F2-04422F6B08E9}"/>
              </a:ext>
            </a:extLst>
          </p:cNvPr>
          <p:cNvSpPr txBox="1"/>
          <p:nvPr/>
        </p:nvSpPr>
        <p:spPr>
          <a:xfrm>
            <a:off x="6570483" y="3068793"/>
            <a:ext cx="251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제약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24ACFC-D93B-4E2F-34C5-E79E25858872}"/>
              </a:ext>
            </a:extLst>
          </p:cNvPr>
          <p:cNvSpPr txBox="1"/>
          <p:nvPr/>
        </p:nvSpPr>
        <p:spPr>
          <a:xfrm>
            <a:off x="4446309" y="5799387"/>
            <a:ext cx="329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의미부여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C280C1-38E9-3AFE-C844-5F7EAE576076}"/>
              </a:ext>
            </a:extLst>
          </p:cNvPr>
          <p:cNvSpPr txBox="1"/>
          <p:nvPr/>
        </p:nvSpPr>
        <p:spPr>
          <a:xfrm>
            <a:off x="4215353" y="4533247"/>
            <a:ext cx="329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제약</a:t>
            </a:r>
          </a:p>
        </p:txBody>
      </p:sp>
    </p:spTree>
    <p:extLst>
      <p:ext uri="{BB962C8B-B14F-4D97-AF65-F5344CB8AC3E}">
        <p14:creationId xmlns:p14="http://schemas.microsoft.com/office/powerpoint/2010/main" val="594216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67B0D4-B677-92BE-A8DB-8CDEE7881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379" y="1462921"/>
            <a:ext cx="9015241" cy="4999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4B68F1-6515-1596-0B75-88E401A188E3}"/>
              </a:ext>
            </a:extLst>
          </p:cNvPr>
          <p:cNvSpPr txBox="1"/>
          <p:nvPr/>
        </p:nvSpPr>
        <p:spPr>
          <a:xfrm flipH="1">
            <a:off x="2268716" y="405353"/>
            <a:ext cx="7654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메타픽션</a:t>
            </a:r>
            <a:r>
              <a:rPr lang="ko-KR" altLang="en-US" sz="2000" dirty="0"/>
              <a:t> 게임인 </a:t>
            </a:r>
            <a:r>
              <a:rPr lang="ko-KR" altLang="en-US" sz="2000" dirty="0" err="1"/>
              <a:t>원샷은</a:t>
            </a:r>
            <a:r>
              <a:rPr lang="ko-KR" altLang="en-US" sz="2000" dirty="0"/>
              <a:t> 주인공이 아닌 </a:t>
            </a:r>
            <a:r>
              <a:rPr lang="en-US" altLang="ko-KR" sz="2000" dirty="0"/>
              <a:t>‘</a:t>
            </a:r>
            <a:r>
              <a:rPr lang="ko-KR" altLang="en-US" sz="2000" dirty="0"/>
              <a:t>신</a:t>
            </a:r>
            <a:r>
              <a:rPr lang="en-US" altLang="ko-KR" sz="2000" dirty="0"/>
              <a:t>’</a:t>
            </a:r>
            <a:r>
              <a:rPr lang="ko-KR" altLang="en-US" sz="2000" dirty="0"/>
              <a:t>이라는 역할에 몰입</a:t>
            </a:r>
            <a:endParaRPr lang="en-US" altLang="ko-KR" sz="2000" dirty="0"/>
          </a:p>
          <a:p>
            <a:r>
              <a:rPr lang="ko-KR" altLang="en-US" sz="2000" dirty="0" err="1"/>
              <a:t>원샷에서</a:t>
            </a:r>
            <a:r>
              <a:rPr lang="ko-KR" altLang="en-US" sz="2000" dirty="0"/>
              <a:t> 중요한 건 동기화보다는 </a:t>
            </a:r>
            <a:r>
              <a:rPr lang="ko-KR" altLang="en-US" sz="2000" dirty="0" err="1"/>
              <a:t>니코와의</a:t>
            </a:r>
            <a:r>
              <a:rPr lang="ko-KR" altLang="en-US" sz="2000" dirty="0"/>
              <a:t> 친밀감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61770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B3845A-D7B7-DFD0-B93D-4571E7A51AB1}"/>
              </a:ext>
            </a:extLst>
          </p:cNvPr>
          <p:cNvSpPr txBox="1"/>
          <p:nvPr/>
        </p:nvSpPr>
        <p:spPr>
          <a:xfrm>
            <a:off x="1208201" y="2736502"/>
            <a:ext cx="97755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한 기획자가 주인공이 쓴 일기를 게임 내 파일을 통해 볼 수 있는 기능을 구현한다고 하자</a:t>
            </a:r>
            <a:r>
              <a:rPr lang="en-US" altLang="ko-KR" sz="2800" dirty="0"/>
              <a:t>.</a:t>
            </a:r>
            <a:r>
              <a:rPr lang="ko-KR" altLang="en-US" sz="2800" dirty="0"/>
              <a:t> 이때 기획자의 의도를 게임의 </a:t>
            </a:r>
            <a:r>
              <a:rPr lang="en-US" altLang="ko-KR" sz="2800" dirty="0"/>
              <a:t>3</a:t>
            </a:r>
            <a:r>
              <a:rPr lang="ko-KR" altLang="en-US" sz="2800" dirty="0"/>
              <a:t>대 요소와 </a:t>
            </a:r>
            <a:r>
              <a:rPr lang="ko-KR" altLang="en-US" sz="2800" dirty="0" err="1"/>
              <a:t>관련지어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서술하시오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F0F8D-CB70-FBD3-E235-29EB19695067}"/>
              </a:ext>
            </a:extLst>
          </p:cNvPr>
          <p:cNvSpPr txBox="1"/>
          <p:nvPr/>
        </p:nvSpPr>
        <p:spPr>
          <a:xfrm>
            <a:off x="1853937" y="518474"/>
            <a:ext cx="8484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/>
              <a:t>문제</a:t>
            </a:r>
          </a:p>
        </p:txBody>
      </p:sp>
    </p:spTree>
    <p:extLst>
      <p:ext uri="{BB962C8B-B14F-4D97-AF65-F5344CB8AC3E}">
        <p14:creationId xmlns:p14="http://schemas.microsoft.com/office/powerpoint/2010/main" val="810564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C8FB1-9D5E-7608-82F6-DDA5D7EF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의미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BD349E-D80D-E18C-3CD2-3A89FBCEA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재밌기만 한 게임도 좋다</a:t>
            </a:r>
            <a:r>
              <a:rPr lang="en-US" altLang="ko-KR" dirty="0"/>
              <a:t>. </a:t>
            </a:r>
            <a:r>
              <a:rPr lang="ko-KR" altLang="en-US" dirty="0"/>
              <a:t>하지만 내가 만드는 게임에서는 </a:t>
            </a:r>
            <a:r>
              <a:rPr lang="ko-KR" altLang="en-US" dirty="0" err="1"/>
              <a:t>재미뿐만</a:t>
            </a:r>
            <a:r>
              <a:rPr lang="ko-KR" altLang="en-US" dirty="0"/>
              <a:t> 아니라 그 이상의 의미가 있어야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그리고 의미는 욕구와 관련이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4425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69AB5-367C-32CD-0C36-C562084D7B37}"/>
              </a:ext>
            </a:extLst>
          </p:cNvPr>
          <p:cNvSpPr txBox="1"/>
          <p:nvPr/>
        </p:nvSpPr>
        <p:spPr>
          <a:xfrm>
            <a:off x="1354317" y="1659118"/>
            <a:ext cx="9483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타인을 도와주고 싶은 욕구를 자극하는 게임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B9086-DB09-8EE9-3FD3-C3B3A2CCF512}"/>
              </a:ext>
            </a:extLst>
          </p:cNvPr>
          <p:cNvSpPr txBox="1"/>
          <p:nvPr/>
        </p:nvSpPr>
        <p:spPr>
          <a:xfrm>
            <a:off x="1354317" y="527901"/>
            <a:ext cx="3500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욕구</a:t>
            </a:r>
          </a:p>
        </p:txBody>
      </p:sp>
    </p:spTree>
    <p:extLst>
      <p:ext uri="{BB962C8B-B14F-4D97-AF65-F5344CB8AC3E}">
        <p14:creationId xmlns:p14="http://schemas.microsoft.com/office/powerpoint/2010/main" val="3290011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행동경제학 - 예스24">
            <a:extLst>
              <a:ext uri="{FF2B5EF4-FFF2-40B4-BE49-F238E27FC236}">
                <a16:creationId xmlns:a16="http://schemas.microsoft.com/office/drawing/2014/main" id="{19F8FAD0-420D-3933-BCC6-B19732E36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323" y="2029571"/>
            <a:ext cx="2993354" cy="434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넛지: 파이널 에디션 - 예스24">
            <a:extLst>
              <a:ext uri="{FF2B5EF4-FFF2-40B4-BE49-F238E27FC236}">
                <a16:creationId xmlns:a16="http://schemas.microsoft.com/office/drawing/2014/main" id="{48EFB333-0048-65B0-9310-5A5FB43BC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62" y="2029571"/>
            <a:ext cx="3180747" cy="466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도둑맞은 집중력 - 예스24">
            <a:extLst>
              <a:ext uri="{FF2B5EF4-FFF2-40B4-BE49-F238E27FC236}">
                <a16:creationId xmlns:a16="http://schemas.microsoft.com/office/drawing/2014/main" id="{95D93BC5-C13F-CA4D-749E-2F35739DE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196" y="2029571"/>
            <a:ext cx="2694606" cy="429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BEBF9D-2374-D283-61D7-638D761BA087}"/>
              </a:ext>
            </a:extLst>
          </p:cNvPr>
          <p:cNvSpPr txBox="1"/>
          <p:nvPr/>
        </p:nvSpPr>
        <p:spPr>
          <a:xfrm>
            <a:off x="2038035" y="480316"/>
            <a:ext cx="8050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Nudge for good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67344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AD84B-2735-B100-399C-F818E3076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74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/>
              <a:t>세상에서 제일 거창한 방법으로 </a:t>
            </a:r>
            <a:r>
              <a:rPr lang="en-US" altLang="ko-KR" sz="3200" dirty="0"/>
              <a:t>‘</a:t>
            </a:r>
            <a:r>
              <a:rPr lang="ko-KR" altLang="en-US" sz="3200" dirty="0"/>
              <a:t>고맙다</a:t>
            </a:r>
            <a:r>
              <a:rPr lang="en-US" altLang="ko-KR" sz="3200" dirty="0"/>
              <a:t>’</a:t>
            </a:r>
            <a:r>
              <a:rPr lang="ko-KR" altLang="en-US" sz="3200" dirty="0"/>
              <a:t>고 말하는 게임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5F7947-8589-021A-C4B8-419E80500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96" y="1395167"/>
            <a:ext cx="9350408" cy="534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32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3B3E2C7-18FB-3367-95D0-939223EA0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5931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스토리와 플레이</a:t>
            </a:r>
            <a:br>
              <a:rPr lang="en-US" altLang="ko-KR" dirty="0"/>
            </a:br>
            <a:r>
              <a:rPr lang="en-US" altLang="ko-KR" dirty="0"/>
              <a:t>2-1. </a:t>
            </a:r>
            <a:r>
              <a:rPr lang="ko-KR" altLang="en-US" dirty="0"/>
              <a:t>우리 게임에서의 적용</a:t>
            </a:r>
            <a:br>
              <a:rPr lang="en-US" altLang="ko-KR" dirty="0"/>
            </a:br>
            <a:r>
              <a:rPr lang="en-US" altLang="ko-KR" dirty="0"/>
              <a:t>2-2. </a:t>
            </a:r>
            <a:r>
              <a:rPr lang="ko-KR" altLang="en-US" dirty="0"/>
              <a:t>일기 문제</a:t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욕구와 의미</a:t>
            </a:r>
          </a:p>
        </p:txBody>
      </p:sp>
    </p:spTree>
    <p:extLst>
      <p:ext uri="{BB962C8B-B14F-4D97-AF65-F5344CB8AC3E}">
        <p14:creationId xmlns:p14="http://schemas.microsoft.com/office/powerpoint/2010/main" val="1402600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1A714-3F30-5537-86F1-002756DB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9C2B59-6EEB-6494-DD55-F860BA629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플레이와 스토리는 서로 상호작용하며 영향을 미친다</a:t>
            </a:r>
            <a:r>
              <a:rPr lang="en-US" altLang="ko-KR" dirty="0"/>
              <a:t>. </a:t>
            </a:r>
            <a:r>
              <a:rPr lang="ko-KR" altLang="en-US" dirty="0"/>
              <a:t>모든 기능과 </a:t>
            </a:r>
            <a:r>
              <a:rPr lang="ko-KR" altLang="en-US" dirty="0" err="1"/>
              <a:t>매커니즘</a:t>
            </a:r>
            <a:r>
              <a:rPr lang="en-US" altLang="ko-KR" dirty="0"/>
              <a:t>, </a:t>
            </a:r>
            <a:r>
              <a:rPr lang="ko-KR" altLang="en-US" dirty="0"/>
              <a:t>스토리는 이를 고려하고 만들어져야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우리 게임은 타인을 돕고 싶다는 욕구를 자극하는 게임이다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Nudge for good</a:t>
            </a:r>
          </a:p>
          <a:p>
            <a:endParaRPr lang="en-US" altLang="ko-KR" dirty="0"/>
          </a:p>
          <a:p>
            <a:r>
              <a:rPr lang="ko-KR" altLang="en-US" dirty="0"/>
              <a:t>고맙다고 말하는 게임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6123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18E9284-CCCF-E3B5-B4FF-2D78C3EF0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83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EB5DF-2BD5-BB96-A069-558C299D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3200" dirty="0"/>
              <a:t>1</a:t>
            </a:r>
            <a:r>
              <a:rPr lang="ko-KR" altLang="en-US" sz="3200" dirty="0"/>
              <a:t>은 호평을 받았지만 </a:t>
            </a:r>
            <a:r>
              <a:rPr lang="en-US" altLang="ko-KR" sz="3200" dirty="0"/>
              <a:t>2</a:t>
            </a:r>
            <a:r>
              <a:rPr lang="ko-KR" altLang="en-US" sz="3200" dirty="0"/>
              <a:t>편에서는 욕을 뒤지게 </a:t>
            </a:r>
            <a:r>
              <a:rPr lang="ko-KR" altLang="en-US" sz="3200" dirty="0" err="1"/>
              <a:t>쳐먹음</a:t>
            </a:r>
            <a:endParaRPr lang="ko-KR" altLang="en-US" sz="3200" dirty="0"/>
          </a:p>
        </p:txBody>
      </p:sp>
      <p:pic>
        <p:nvPicPr>
          <p:cNvPr id="1028" name="Picture 4" descr="라스트 오브 어스 파트2, 출시 전 눈여겨 봐야 할 요소들">
            <a:extLst>
              <a:ext uri="{FF2B5EF4-FFF2-40B4-BE49-F238E27FC236}">
                <a16:creationId xmlns:a16="http://schemas.microsoft.com/office/drawing/2014/main" id="{F7549210-F98B-A8E8-7C11-BB2186C1A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895475"/>
            <a:ext cx="68580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315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7E4EE-8C91-BCA8-D268-30EA5BCF6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조엘과 </a:t>
            </a:r>
            <a:r>
              <a:rPr lang="ko-KR" altLang="en-US" dirty="0" err="1"/>
              <a:t>엘리의</a:t>
            </a:r>
            <a:r>
              <a:rPr lang="ko-KR" altLang="en-US" dirty="0"/>
              <a:t> 관계가 핵심이었던 </a:t>
            </a:r>
            <a:r>
              <a:rPr lang="en-US" altLang="ko-KR" dirty="0"/>
              <a:t>1</a:t>
            </a:r>
            <a:r>
              <a:rPr lang="ko-KR" altLang="en-US" dirty="0"/>
              <a:t>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762117F-AB92-ED30-C623-960C3D7D4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524" y="1825625"/>
            <a:ext cx="8102951" cy="4351338"/>
          </a:xfrm>
        </p:spPr>
      </p:pic>
    </p:spTree>
    <p:extLst>
      <p:ext uri="{BB962C8B-B14F-4D97-AF65-F5344CB8AC3E}">
        <p14:creationId xmlns:p14="http://schemas.microsoft.com/office/powerpoint/2010/main" val="2688287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ECD35-09FF-66B1-80D7-4FDF6126F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조엘로 플레이하면서 점점 친해짐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EE5357E-C7BD-6688-65D2-AB34A17F2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920" y="1825625"/>
            <a:ext cx="8364160" cy="4351338"/>
          </a:xfrm>
        </p:spPr>
      </p:pic>
    </p:spTree>
    <p:extLst>
      <p:ext uri="{BB962C8B-B14F-4D97-AF65-F5344CB8AC3E}">
        <p14:creationId xmlns:p14="http://schemas.microsoft.com/office/powerpoint/2010/main" val="3354289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CA4788E-E5D2-25EE-700C-77622C446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943" y="1564642"/>
            <a:ext cx="7463532" cy="3728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F03C4-46EB-579E-EC3E-88A60C5B1D0A}"/>
              </a:ext>
            </a:extLst>
          </p:cNvPr>
          <p:cNvSpPr txBox="1"/>
          <p:nvPr/>
        </p:nvSpPr>
        <p:spPr>
          <a:xfrm>
            <a:off x="2460396" y="452487"/>
            <a:ext cx="7324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마지막에 인류 대신 </a:t>
            </a:r>
            <a:r>
              <a:rPr lang="ko-KR" altLang="en-US" sz="2800" dirty="0" err="1"/>
              <a:t>엘리를</a:t>
            </a:r>
            <a:r>
              <a:rPr lang="ko-KR" altLang="en-US" sz="2800" dirty="0"/>
              <a:t> 선택하며 마무리</a:t>
            </a:r>
          </a:p>
        </p:txBody>
      </p:sp>
    </p:spTree>
    <p:extLst>
      <p:ext uri="{BB962C8B-B14F-4D97-AF65-F5344CB8AC3E}">
        <p14:creationId xmlns:p14="http://schemas.microsoft.com/office/powerpoint/2010/main" val="177354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ADE5A0-00F5-FE68-830D-1E7B8BA3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14" y="1880294"/>
            <a:ext cx="9358171" cy="45114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9B5828-8F43-66F1-2567-1A8AD46E2E9A}"/>
              </a:ext>
            </a:extLst>
          </p:cNvPr>
          <p:cNvSpPr txBox="1"/>
          <p:nvPr/>
        </p:nvSpPr>
        <p:spPr>
          <a:xfrm>
            <a:off x="3555880" y="466275"/>
            <a:ext cx="5080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근데 </a:t>
            </a:r>
            <a:r>
              <a:rPr lang="en-US" altLang="ko-KR" sz="3600" dirty="0"/>
              <a:t>2</a:t>
            </a:r>
            <a:r>
              <a:rPr lang="ko-KR" altLang="en-US" sz="3600" dirty="0"/>
              <a:t>편 시작부터 죽음</a:t>
            </a:r>
          </a:p>
        </p:txBody>
      </p:sp>
    </p:spTree>
    <p:extLst>
      <p:ext uri="{BB962C8B-B14F-4D97-AF65-F5344CB8AC3E}">
        <p14:creationId xmlns:p14="http://schemas.microsoft.com/office/powerpoint/2010/main" val="2785078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8E20B-C5DE-B13A-7619-0570C30F8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심지어 </a:t>
            </a:r>
            <a:r>
              <a:rPr lang="ko-KR" altLang="en-US" dirty="0" err="1"/>
              <a:t>엘리</a:t>
            </a:r>
            <a:r>
              <a:rPr lang="ko-KR" altLang="en-US" dirty="0"/>
              <a:t> 앞에서 죽음</a:t>
            </a:r>
          </a:p>
        </p:txBody>
      </p:sp>
      <p:pic>
        <p:nvPicPr>
          <p:cNvPr id="2050" name="Picture 2" descr="라스트 오브 어스 2 - 문제의 그 장면 (분노주의, 스포일러) - YouTube">
            <a:extLst>
              <a:ext uri="{FF2B5EF4-FFF2-40B4-BE49-F238E27FC236}">
                <a16:creationId xmlns:a16="http://schemas.microsoft.com/office/drawing/2014/main" id="{02355D28-0DF6-C4FB-A233-F09D80F22B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286794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939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E67B51-FA6E-F0FB-9989-28A0F06D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793" y="1757152"/>
            <a:ext cx="9152413" cy="4625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00C8F5-884E-314B-92D9-A47C15273263}"/>
              </a:ext>
            </a:extLst>
          </p:cNvPr>
          <p:cNvSpPr txBox="1"/>
          <p:nvPr/>
        </p:nvSpPr>
        <p:spPr>
          <a:xfrm>
            <a:off x="2529157" y="475107"/>
            <a:ext cx="7295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근데 애비로 </a:t>
            </a:r>
            <a:r>
              <a:rPr lang="ko-KR" altLang="en-US" sz="3600" dirty="0" err="1"/>
              <a:t>플레이시킴</a:t>
            </a:r>
            <a:r>
              <a:rPr lang="ko-KR" altLang="en-US" sz="3600" dirty="0"/>
              <a:t> </a:t>
            </a:r>
            <a:r>
              <a:rPr lang="ko-KR" altLang="en-US" sz="3600" dirty="0" err="1"/>
              <a:t>ㅋㅋㅋㅋ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561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277</Words>
  <Application>Microsoft Office PowerPoint</Application>
  <PresentationFormat>와이드스크린</PresentationFormat>
  <Paragraphs>53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게임 철학</vt:lpstr>
      <vt:lpstr>1. 스토리와 플레이 2-1. 우리 게임에서의 적용 2-2. 일기 문제 3. 욕구와 의미</vt:lpstr>
      <vt:lpstr>1은 호평을 받았지만 2편에서는 욕을 뒤지게 쳐먹음</vt:lpstr>
      <vt:lpstr>조엘과 엘리의 관계가 핵심이었던 1편</vt:lpstr>
      <vt:lpstr>조엘로 플레이하면서 점점 친해짐</vt:lpstr>
      <vt:lpstr>PowerPoint 프레젠테이션</vt:lpstr>
      <vt:lpstr>PowerPoint 프레젠테이션</vt:lpstr>
      <vt:lpstr>심지어 엘리 앞에서 죽음</vt:lpstr>
      <vt:lpstr>PowerPoint 프레젠테이션</vt:lpstr>
      <vt:lpstr>PowerPoint 프레젠테이션</vt:lpstr>
      <vt:lpstr>PowerPoint 프레젠테이션</vt:lpstr>
      <vt:lpstr>중간 요약</vt:lpstr>
      <vt:lpstr>PowerPoint 프레젠테이션</vt:lpstr>
      <vt:lpstr>PowerPoint 프레젠테이션</vt:lpstr>
      <vt:lpstr>PowerPoint 프레젠테이션</vt:lpstr>
      <vt:lpstr>의미</vt:lpstr>
      <vt:lpstr>PowerPoint 프레젠테이션</vt:lpstr>
      <vt:lpstr>PowerPoint 프레젠테이션</vt:lpstr>
      <vt:lpstr>세상에서 제일 거창한 방법으로 ‘고맙다’고 말하는 게임</vt:lpstr>
      <vt:lpstr>결론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준 박</dc:creator>
  <cp:lastModifiedBy>준 박</cp:lastModifiedBy>
  <cp:revision>118</cp:revision>
  <dcterms:created xsi:type="dcterms:W3CDTF">2023-12-02T08:41:36Z</dcterms:created>
  <dcterms:modified xsi:type="dcterms:W3CDTF">2023-12-08T09:21:55Z</dcterms:modified>
</cp:coreProperties>
</file>